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8742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66" y="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20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134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1332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85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428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1009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3729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804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19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682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349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F1405-0574-4486-87B6-3189A14186A7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62055-3E37-463A-9FEB-A5B8F740E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72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:\Cours d'EPS 2016-201x\Raismes 3A\Escape EPS 2\Enigmes\Bouteille\Powerade vers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94" y="2349500"/>
            <a:ext cx="7923213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329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Cours d'EPS 2016-201x\Raismes 3A\Escape EPS 2\Enigmes\Bouteille\Powerade rec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94" y="2349500"/>
            <a:ext cx="7923213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104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Affichage à l'écran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Lucie</dc:creator>
  <cp:lastModifiedBy>Lucie</cp:lastModifiedBy>
  <cp:revision>2</cp:revision>
  <cp:lastPrinted>2019-06-04T17:19:56Z</cp:lastPrinted>
  <dcterms:created xsi:type="dcterms:W3CDTF">2019-06-04T17:08:25Z</dcterms:created>
  <dcterms:modified xsi:type="dcterms:W3CDTF">2019-06-04T17:28:45Z</dcterms:modified>
</cp:coreProperties>
</file>