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53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7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67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19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04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1308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0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10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02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579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28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C9124-7F43-4C2D-AA51-E995C43F0368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D3F9A-5C6F-4E14-A8E1-89A53B8A3A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26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5364088" y="908720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1979712" y="908720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3059832" y="908720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4211960" y="908720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6516216" y="908720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5364088" y="1916832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979712" y="1916832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059832" y="1916832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211960" y="1916832"/>
            <a:ext cx="360040" cy="360040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516216" y="1916832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364088" y="29249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1979712" y="29249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3059832" y="29249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4211960" y="29249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6516216" y="29249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5364088" y="3861048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1979712" y="3861048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3059832" y="3861048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4211960" y="3861048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6516216" y="3861048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5364088" y="47251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979712" y="47251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3059832" y="47251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4211960" y="47251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6516216" y="4725144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avec flèche 29"/>
          <p:cNvCxnSpPr/>
          <p:nvPr/>
        </p:nvCxnSpPr>
        <p:spPr>
          <a:xfrm flipV="1">
            <a:off x="8100392" y="2708920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7662580" y="3100318"/>
            <a:ext cx="413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35096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Lucie</dc:creator>
  <cp:lastModifiedBy>Lucie</cp:lastModifiedBy>
  <cp:revision>1</cp:revision>
  <dcterms:created xsi:type="dcterms:W3CDTF">2018-03-21T09:18:17Z</dcterms:created>
  <dcterms:modified xsi:type="dcterms:W3CDTF">2018-03-21T09:22:00Z</dcterms:modified>
</cp:coreProperties>
</file>