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667-E8F5-464F-8F08-9A17E919496A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AA98-4D83-4D9E-9D77-F3D52FDC5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88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667-E8F5-464F-8F08-9A17E919496A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AA98-4D83-4D9E-9D77-F3D52FDC5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32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667-E8F5-464F-8F08-9A17E919496A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AA98-4D83-4D9E-9D77-F3D52FDC5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58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667-E8F5-464F-8F08-9A17E919496A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AA98-4D83-4D9E-9D77-F3D52FDC5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37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667-E8F5-464F-8F08-9A17E919496A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AA98-4D83-4D9E-9D77-F3D52FDC5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17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667-E8F5-464F-8F08-9A17E919496A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AA98-4D83-4D9E-9D77-F3D52FDC5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8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667-E8F5-464F-8F08-9A17E919496A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AA98-4D83-4D9E-9D77-F3D52FDC5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98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667-E8F5-464F-8F08-9A17E919496A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AA98-4D83-4D9E-9D77-F3D52FDC5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18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667-E8F5-464F-8F08-9A17E919496A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AA98-4D83-4D9E-9D77-F3D52FDC5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18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667-E8F5-464F-8F08-9A17E919496A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AA98-4D83-4D9E-9D77-F3D52FDC5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5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667-E8F5-464F-8F08-9A17E919496A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AA98-4D83-4D9E-9D77-F3D52FDC5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63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A3667-E8F5-464F-8F08-9A17E919496A}" type="datetimeFigureOut">
              <a:rPr lang="fr-FR" smtClean="0"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3AA98-4D83-4D9E-9D77-F3D52FDC5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02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36400"/>
            <a:ext cx="2592288" cy="403244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347864" y="-74517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Les 4 Fantastiques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89244" y="3634231"/>
            <a:ext cx="217322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Pas de repos pour l’équipe</a:t>
            </a:r>
            <a:endParaRPr lang="fr-FR" sz="1400" i="1" dirty="0"/>
          </a:p>
        </p:txBody>
      </p:sp>
      <p:sp>
        <p:nvSpPr>
          <p:cNvPr id="7" name="Rectangle 6"/>
          <p:cNvSpPr/>
          <p:nvPr/>
        </p:nvSpPr>
        <p:spPr>
          <a:xfrm>
            <a:off x="3131840" y="44624"/>
            <a:ext cx="2592288" cy="403244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233333" y="4462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Le Démolisseur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5341" y="3420776"/>
            <a:ext cx="217322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Ton coéquipier est blessé il faut le rapatrier</a:t>
            </a:r>
            <a:endParaRPr lang="fr-FR" sz="1400" i="1" dirty="0"/>
          </a:p>
        </p:txBody>
      </p:sp>
      <p:sp>
        <p:nvSpPr>
          <p:cNvPr id="10" name="Rectangle 9"/>
          <p:cNvSpPr/>
          <p:nvPr/>
        </p:nvSpPr>
        <p:spPr>
          <a:xfrm>
            <a:off x="6089317" y="44624"/>
            <a:ext cx="2592288" cy="403244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44" y="703592"/>
            <a:ext cx="237626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33" y="567844"/>
            <a:ext cx="2274411" cy="278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8448"/>
            <a:ext cx="231724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95536" y="3640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3300"/>
                </a:solidFill>
              </a:rPr>
              <a:t> Joker</a:t>
            </a:r>
            <a:endParaRPr lang="fr-FR" sz="2800" b="1" dirty="0">
              <a:solidFill>
                <a:srgbClr val="0033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6" y="3276760"/>
            <a:ext cx="217322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Son pouvoir donne le droit à un repos supplémentaire pendant 1 tour.</a:t>
            </a:r>
            <a:endParaRPr lang="fr-FR" sz="1400" i="1" dirty="0"/>
          </a:p>
        </p:txBody>
      </p:sp>
      <p:sp>
        <p:nvSpPr>
          <p:cNvPr id="2" name="Rectangle 1"/>
          <p:cNvSpPr/>
          <p:nvPr/>
        </p:nvSpPr>
        <p:spPr>
          <a:xfrm>
            <a:off x="4211960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Scénario </a:t>
            </a:r>
            <a:r>
              <a:rPr lang="fr-FR" dirty="0" smtClean="0"/>
              <a:t>Cartes à jouer  </a:t>
            </a:r>
            <a:r>
              <a:rPr lang="fr-FR" dirty="0"/>
              <a:t>en Demi-fond.</a:t>
            </a:r>
          </a:p>
          <a:p>
            <a:r>
              <a:rPr lang="fr-FR" dirty="0"/>
              <a:t>Réalisé par Lucie DAL. http://tapeps.fr</a:t>
            </a:r>
          </a:p>
        </p:txBody>
      </p:sp>
    </p:spTree>
    <p:extLst>
      <p:ext uri="{BB962C8B-B14F-4D97-AF65-F5344CB8AC3E}">
        <p14:creationId xmlns:p14="http://schemas.microsoft.com/office/powerpoint/2010/main" val="366735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347864" y="5284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3300"/>
                </a:solidFill>
              </a:rPr>
              <a:t>Piccolo</a:t>
            </a:r>
            <a:endParaRPr lang="fr-FR" sz="2800" b="1" dirty="0">
              <a:solidFill>
                <a:srgbClr val="0033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47864" y="3284984"/>
            <a:ext cx="2173225" cy="73866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Grâce à son pouvoir tu peux récupérer un tour à l’équipe adverse.</a:t>
            </a:r>
            <a:endParaRPr lang="fr-FR" sz="1400" i="1" dirty="0"/>
          </a:p>
        </p:txBody>
      </p:sp>
      <p:sp>
        <p:nvSpPr>
          <p:cNvPr id="10" name="Rectangle 9"/>
          <p:cNvSpPr/>
          <p:nvPr/>
        </p:nvSpPr>
        <p:spPr>
          <a:xfrm>
            <a:off x="3131840" y="52848"/>
            <a:ext cx="2592288" cy="403244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31" y="441963"/>
            <a:ext cx="189548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305341" y="5284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3300"/>
                </a:solidFill>
              </a:rPr>
              <a:t>Flash</a:t>
            </a:r>
            <a:endParaRPr lang="fr-FR" sz="2800" b="1" dirty="0">
              <a:solidFill>
                <a:srgbClr val="0033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28185" y="3409836"/>
            <a:ext cx="230425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Son pouvoir te donne un tour boosté : 1 tour en vaut 2.</a:t>
            </a:r>
            <a:endParaRPr lang="fr-FR" sz="1400" i="1" dirty="0"/>
          </a:p>
        </p:txBody>
      </p:sp>
      <p:sp>
        <p:nvSpPr>
          <p:cNvPr id="14" name="Rectangle 13"/>
          <p:cNvSpPr/>
          <p:nvPr/>
        </p:nvSpPr>
        <p:spPr>
          <a:xfrm>
            <a:off x="6089317" y="52848"/>
            <a:ext cx="2592288" cy="403244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56208"/>
            <a:ext cx="238141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 rot="5400000">
            <a:off x="2795243" y="515679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3300"/>
                </a:solidFill>
              </a:rPr>
              <a:t> </a:t>
            </a:r>
            <a:r>
              <a:rPr lang="fr-FR" sz="2800" b="1" dirty="0" err="1" smtClean="0">
                <a:solidFill>
                  <a:srgbClr val="003300"/>
                </a:solidFill>
              </a:rPr>
              <a:t>Diablo</a:t>
            </a:r>
            <a:endParaRPr lang="fr-FR" sz="2800" b="1" dirty="0">
              <a:solidFill>
                <a:srgbClr val="0033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 rot="5400000">
            <a:off x="-484345" y="5147899"/>
            <a:ext cx="217322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Sa capacité à se rendre invisible te permets de prendre un raccourci</a:t>
            </a:r>
            <a:endParaRPr lang="fr-FR" sz="1400" i="1" dirty="0"/>
          </a:p>
        </p:txBody>
      </p:sp>
      <p:sp>
        <p:nvSpPr>
          <p:cNvPr id="18" name="Rectangle 17"/>
          <p:cNvSpPr/>
          <p:nvPr/>
        </p:nvSpPr>
        <p:spPr>
          <a:xfrm rot="5400000">
            <a:off x="913678" y="3501008"/>
            <a:ext cx="2592288" cy="403244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5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9702" y="3844285"/>
            <a:ext cx="223211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e 19"/>
          <p:cNvGrpSpPr/>
          <p:nvPr/>
        </p:nvGrpSpPr>
        <p:grpSpPr>
          <a:xfrm rot="5400000">
            <a:off x="5317806" y="3501008"/>
            <a:ext cx="2592288" cy="4032448"/>
            <a:chOff x="3131840" y="484896"/>
            <a:chExt cx="2592288" cy="4032448"/>
          </a:xfrm>
        </p:grpSpPr>
        <p:sp>
          <p:nvSpPr>
            <p:cNvPr id="21" name="ZoneTexte 20"/>
            <p:cNvSpPr txBox="1"/>
            <p:nvPr/>
          </p:nvSpPr>
          <p:spPr>
            <a:xfrm>
              <a:off x="3347864" y="484896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FF0000"/>
                  </a:solidFill>
                </a:rPr>
                <a:t>Iceberg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347864" y="3933056"/>
              <a:ext cx="2173225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i="1" dirty="0" smtClean="0"/>
                <a:t>Son pouvoir te permet de glacer l’équipe adverse 30s</a:t>
              </a:r>
              <a:endParaRPr lang="fr-FR" sz="1400" i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31840" y="484896"/>
              <a:ext cx="2592288" cy="4032448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Picture 10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3722" y="961884"/>
              <a:ext cx="1772539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e 24"/>
          <p:cNvGrpSpPr/>
          <p:nvPr/>
        </p:nvGrpSpPr>
        <p:grpSpPr>
          <a:xfrm>
            <a:off x="323528" y="135778"/>
            <a:ext cx="2592288" cy="4032448"/>
            <a:chOff x="6089317" y="484896"/>
            <a:chExt cx="2592288" cy="4032448"/>
          </a:xfrm>
        </p:grpSpPr>
        <p:sp>
          <p:nvSpPr>
            <p:cNvPr id="26" name="ZoneTexte 25"/>
            <p:cNvSpPr txBox="1"/>
            <p:nvPr/>
          </p:nvSpPr>
          <p:spPr>
            <a:xfrm>
              <a:off x="6305341" y="484896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FF0000"/>
                  </a:solidFill>
                </a:rPr>
                <a:t>R2D2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305341" y="3841884"/>
              <a:ext cx="2173225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i="1" dirty="0" smtClean="0"/>
                <a:t>Cette carte t’oblige à ralentir : Marche arrière!</a:t>
              </a:r>
              <a:endParaRPr lang="fr-FR" sz="1400" i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89317" y="484896"/>
              <a:ext cx="2592288" cy="4032448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92" y="902939"/>
              <a:ext cx="2157220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92896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111</Words>
  <Application>Microsoft Office PowerPoint</Application>
  <PresentationFormat>Affichage à l'écran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</dc:creator>
  <cp:lastModifiedBy>Lucie</cp:lastModifiedBy>
  <cp:revision>4</cp:revision>
  <dcterms:created xsi:type="dcterms:W3CDTF">2016-10-14T09:24:37Z</dcterms:created>
  <dcterms:modified xsi:type="dcterms:W3CDTF">2017-11-04T12:03:52Z</dcterms:modified>
</cp:coreProperties>
</file>